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0" r:id="rId4"/>
    <p:sldId id="258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27-May-20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27-May-20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27-May-20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27-May-20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zgc_RelBA" TargetMode="External"/><Relationship Id="rId2" Type="http://schemas.openxmlformats.org/officeDocument/2006/relationships/hyperlink" Target="https://www.youtube.com/watch?v=oc4QS2USKmk&amp;t=1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m1Tiw4Y0Es" TargetMode="External"/><Relationship Id="rId4" Type="http://schemas.openxmlformats.org/officeDocument/2006/relationships/hyperlink" Target="https://www.youtube.com/watch?v=SWHS4HsgnU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29.05.2020.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успешно сте завршили и ову школску годину! У то име хајде да весело заиграмо уз неку песму добром кореографијом.</a:t>
            </a:r>
          </a:p>
          <a:p>
            <a:pPr marL="0" indent="0">
              <a:buNone/>
            </a:pPr>
            <a:r>
              <a:rPr lang="sr-Cyrl-RS" dirty="0"/>
              <a:t>Хвала за сав уложен труд током ове школске године.</a:t>
            </a:r>
          </a:p>
          <a:p>
            <a:pPr marL="0" indent="0">
              <a:buNone/>
            </a:pPr>
            <a:r>
              <a:rPr lang="sr-Cyrl-RS" dirty="0"/>
              <a:t>Срећно у старијим разредима на часовима Физичког васпитања!</a:t>
            </a:r>
          </a:p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dirty="0"/>
              <a:t>Спортски поздрав!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Прво се загрејте као и увек уз вежбе обликовања.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hlinkClick r:id="rId2"/>
              </a:rPr>
              <a:t>https://www.youtube.com/watch?v=oc4QS2USKmk&amp;t=10s</a:t>
            </a:r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sr-Cyrl-RS" dirty="0"/>
              <a:t>онда на плес.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hlinkClick r:id="rId3"/>
              </a:rPr>
              <a:t>https://www.youtube.com/watch?v=gCzgc_RelBA</a:t>
            </a:r>
            <a:endParaRPr lang="sr-Cyrl-RS" dirty="0"/>
          </a:p>
          <a:p>
            <a:r>
              <a:rPr lang="en-US" dirty="0">
                <a:hlinkClick r:id="rId4"/>
              </a:rPr>
              <a:t>https://www.youtube.com/watch?v=SWHS4HsgnUk</a:t>
            </a:r>
            <a:endParaRPr lang="sr-Cyrl-RS" dirty="0"/>
          </a:p>
          <a:p>
            <a:r>
              <a:rPr lang="en-US" dirty="0">
                <a:hlinkClick r:id="rId5"/>
              </a:rPr>
              <a:t>https://www.youtube.com/watch?v=Qm1Tiw4Y0Es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3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Домаћи задатак: Радите редовно вежбе током распуста, бавите се спортом!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14</TotalTime>
  <Words>149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Физичко васпитање</vt:lpstr>
      <vt:lpstr>Физичко васпитање</vt:lpstr>
      <vt:lpstr>Физичко васпитање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2</cp:revision>
  <dcterms:created xsi:type="dcterms:W3CDTF">2020-05-27T20:18:37Z</dcterms:created>
  <dcterms:modified xsi:type="dcterms:W3CDTF">2020-05-27T20:33:06Z</dcterms:modified>
</cp:coreProperties>
</file>